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49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42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280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50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100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20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46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4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23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80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64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78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25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4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26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96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BF38-C087-4627-B313-A884DA63D30B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3C019-F1E0-4F92-B07C-179C5422E9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86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firmung&amp;&amp;view=detail&amp;mid=6B51A4D134C33BA3631F6B51A4D134C33BA3631F&amp;&amp;FORM=VRDGAR&amp;ru=%2Fvideos%2Fsearch%3Fq%3Dfirmung%26FORM%3DHDRSC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tholisch.de/video/25446-ueberfluessige-firmung-klarte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Informationsveranstall-tung</a:t>
            </a:r>
            <a:r>
              <a:rPr lang="de-DE" dirty="0"/>
              <a:t> zur Firmung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0242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https://www.bing.com/videos/search?q=firmung&amp;&amp;view=detail&amp;mid=6B51A4D134C33BA3631F6B51A4D134C33BA3631F&amp;&amp;FORM=VRDGAR&amp;ru=%2Fvideos%2Fsearch%3Fq%3Dfirmung%26FORM%3DHDRSC3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58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bedeutet Firmung</a:t>
            </a:r>
          </a:p>
          <a:p>
            <a:r>
              <a:rPr lang="de-DE" dirty="0"/>
              <a:t>Vorstellung des Teams</a:t>
            </a:r>
          </a:p>
          <a:p>
            <a:r>
              <a:rPr lang="de-DE" dirty="0"/>
              <a:t>Vorstellung des diesjährigen Konzeptes </a:t>
            </a:r>
          </a:p>
          <a:p>
            <a:r>
              <a:rPr lang="de-DE" dirty="0" err="1"/>
              <a:t>Termindurchsprache</a:t>
            </a:r>
            <a:endParaRPr lang="de-DE" dirty="0"/>
          </a:p>
          <a:p>
            <a:r>
              <a:rPr lang="de-DE" dirty="0"/>
              <a:t>Notwendige Unterlagen </a:t>
            </a:r>
          </a:p>
          <a:p>
            <a:r>
              <a:rPr lang="de-DE" dirty="0"/>
              <a:t>Gruppenaufteilung</a:t>
            </a:r>
          </a:p>
          <a:p>
            <a:r>
              <a:rPr lang="de-DE" dirty="0"/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206009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bedeutet Firmung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Film…</a:t>
            </a:r>
          </a:p>
          <a:p>
            <a:r>
              <a:rPr lang="de-DE" dirty="0">
                <a:hlinkClick r:id="rId2"/>
              </a:rPr>
              <a:t>https://www.katholisch.de/video/25446-ueberfluessige-firmung-klartext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42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sind wir….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5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des diesjährigen Konzeptes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Nach dem Infotreffen habt ihr die Möglichkeit euch zu entscheiden mitzumachen. </a:t>
            </a:r>
          </a:p>
          <a:p>
            <a:pPr marL="0" indent="0">
              <a:buNone/>
            </a:pPr>
            <a:r>
              <a:rPr lang="de-DE" dirty="0"/>
              <a:t>In erster Linie haben wir ein gemeinsames Wochenende für euch vorbereitet. </a:t>
            </a:r>
          </a:p>
          <a:p>
            <a:pPr marL="0" indent="0">
              <a:buNone/>
            </a:pPr>
            <a:r>
              <a:rPr lang="de-DE" dirty="0"/>
              <a:t>Zusätzlich stehen eine Sozialaktionen an, einerseits </a:t>
            </a:r>
            <a:r>
              <a:rPr lang="de-DE"/>
              <a:t>bei der </a:t>
            </a:r>
            <a:r>
              <a:rPr lang="de-DE" dirty="0"/>
              <a:t>ihr euch frei entfalten könnt andererseits in Verbindung mit unserer Gemeinde. </a:t>
            </a:r>
            <a:br>
              <a:rPr lang="de-DE" dirty="0"/>
            </a:br>
            <a:r>
              <a:rPr lang="de-DE" dirty="0"/>
              <a:t>Hier erfahrt ihr beim ersten Treffen mehr.</a:t>
            </a:r>
          </a:p>
          <a:p>
            <a:pPr marL="0" indent="0">
              <a:buNone/>
            </a:pPr>
            <a:r>
              <a:rPr lang="de-DE" dirty="0"/>
              <a:t>Kurz vor der Firmung habt ihr bei der Nacht der Versöhnung die Möglichkeit nochmals in euch hineinzuhorchen. Hier gibt es auch das Angebot der Beichte.</a:t>
            </a:r>
          </a:p>
        </p:txBody>
      </p:sp>
    </p:spTree>
    <p:extLst>
      <p:ext uri="{BB962C8B-B14F-4D97-AF65-F5344CB8AC3E}">
        <p14:creationId xmlns:p14="http://schemas.microsoft.com/office/powerpoint/2010/main" val="219659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Anmeldung bis zum 01.05.22 online oder im Pfarrbüro </a:t>
            </a:r>
          </a:p>
          <a:p>
            <a:r>
              <a:rPr lang="de-DE" dirty="0"/>
              <a:t>Gemeinsames Wochenende vom 26.05.22-29.05.22 in St. Bernward</a:t>
            </a:r>
          </a:p>
          <a:p>
            <a:r>
              <a:rPr lang="de-DE" dirty="0"/>
              <a:t>Nacht der Versöhnung am 24.06.2022 in St. Bernward </a:t>
            </a:r>
          </a:p>
          <a:p>
            <a:r>
              <a:rPr lang="de-DE" dirty="0"/>
              <a:t>Firmung ist am 10.07.2022 in St. Heinrich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45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Gemeinsame Wochenende</a:t>
            </a:r>
            <a:br>
              <a:rPr lang="de-DE" dirty="0"/>
            </a:br>
            <a:r>
              <a:rPr lang="de-DE" dirty="0"/>
              <a:t>St. Bernward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Donnerstag 26.05.22 Start 09:30 Uhr </a:t>
            </a:r>
            <a:br>
              <a:rPr lang="de-DE" dirty="0"/>
            </a:br>
            <a:r>
              <a:rPr lang="de-DE" dirty="0"/>
              <a:t>mit einem Gottesdienst </a:t>
            </a:r>
            <a:br>
              <a:rPr lang="de-DE" dirty="0"/>
            </a:br>
            <a:r>
              <a:rPr lang="de-DE" dirty="0"/>
              <a:t>(Am Gottesdienst nimmt die Gemeinde teil, die Eltern sind willkommen)</a:t>
            </a:r>
            <a:br>
              <a:rPr lang="de-DE" dirty="0"/>
            </a:br>
            <a:r>
              <a:rPr lang="de-DE" dirty="0"/>
              <a:t>Abschluss 18:00 Uhr</a:t>
            </a:r>
          </a:p>
          <a:p>
            <a:r>
              <a:rPr lang="de-DE" dirty="0"/>
              <a:t>Freitag 27.05.22 Start 09:30 Uhr</a:t>
            </a:r>
            <a:br>
              <a:rPr lang="de-DE" dirty="0"/>
            </a:br>
            <a:r>
              <a:rPr lang="de-DE" dirty="0"/>
              <a:t>Abschluss 22:00 Uhr nach dem Lagerfeuer</a:t>
            </a:r>
          </a:p>
          <a:p>
            <a:r>
              <a:rPr lang="de-DE" dirty="0"/>
              <a:t>Samstag 28.05.22 Start 10:00 Uhr</a:t>
            </a:r>
            <a:br>
              <a:rPr lang="de-DE" dirty="0"/>
            </a:br>
            <a:r>
              <a:rPr lang="de-DE" dirty="0"/>
              <a:t>Abschluss nach der Andacht mit Anbetung 19:00-20:00 Uhr</a:t>
            </a:r>
          </a:p>
          <a:p>
            <a:r>
              <a:rPr lang="de-DE" dirty="0"/>
              <a:t>Sonntag 29.05.22 Start 09:30 Uhr</a:t>
            </a:r>
            <a:br>
              <a:rPr lang="de-DE" dirty="0"/>
            </a:br>
            <a:r>
              <a:rPr lang="de-DE" dirty="0"/>
              <a:t>Abschluss mit einem Gottesdienst 15:00-16:00 Uhr </a:t>
            </a:r>
            <a:br>
              <a:rPr lang="de-DE" dirty="0"/>
            </a:br>
            <a:r>
              <a:rPr lang="de-DE" dirty="0"/>
              <a:t>(Am Gottesdienst können die Eltern gerne teilnehmen)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66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Notwendige Unterlagen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Aktueller Auszug aus dem Taufbuch</a:t>
            </a:r>
            <a:br>
              <a:rPr lang="de-DE" dirty="0"/>
            </a:br>
            <a:r>
              <a:rPr lang="de-DE" dirty="0"/>
              <a:t>(erhältlich im Pfarrbüro der Taufkirche)</a:t>
            </a:r>
          </a:p>
          <a:p>
            <a:r>
              <a:rPr lang="de-DE" dirty="0"/>
              <a:t>Patenschein des Firmpaten</a:t>
            </a:r>
          </a:p>
          <a:p>
            <a:r>
              <a:rPr lang="de-DE" dirty="0"/>
              <a:t>Kosten 25,- Euro</a:t>
            </a:r>
          </a:p>
        </p:txBody>
      </p:sp>
    </p:spTree>
    <p:extLst>
      <p:ext uri="{BB962C8B-B14F-4D97-AF65-F5344CB8AC3E}">
        <p14:creationId xmlns:p14="http://schemas.microsoft.com/office/powerpoint/2010/main" val="204248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670836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3A6CDE019D7B46A345ECAE3688E763" ma:contentTypeVersion="11" ma:contentTypeDescription="Create a new document." ma:contentTypeScope="" ma:versionID="c18a2084771ce20cb849b54eaae3784a">
  <xsd:schema xmlns:xsd="http://www.w3.org/2001/XMLSchema" xmlns:xs="http://www.w3.org/2001/XMLSchema" xmlns:p="http://schemas.microsoft.com/office/2006/metadata/properties" xmlns:ns3="241e3f78-f441-4118-b296-0a6be0b054ba" xmlns:ns4="65c74e97-96c5-4140-bb38-24f223e4896e" targetNamespace="http://schemas.microsoft.com/office/2006/metadata/properties" ma:root="true" ma:fieldsID="47f0545f293882f1fa623613e0e3674b" ns3:_="" ns4:_="">
    <xsd:import namespace="241e3f78-f441-4118-b296-0a6be0b054ba"/>
    <xsd:import namespace="65c74e97-96c5-4140-bb38-24f223e489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e3f78-f441-4118-b296-0a6be0b05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74e97-96c5-4140-bb38-24f223e4896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C5C300-4432-40C7-9FCE-81D0428E331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41e3f78-f441-4118-b296-0a6be0b054ba"/>
    <ds:schemaRef ds:uri="http://purl.org/dc/elements/1.1/"/>
    <ds:schemaRef ds:uri="http://schemas.microsoft.com/office/2006/metadata/properties"/>
    <ds:schemaRef ds:uri="65c74e97-96c5-4140-bb38-24f223e4896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52A759-89F4-4ACD-8A75-C5A61BF06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1e3f78-f441-4118-b296-0a6be0b054ba"/>
    <ds:schemaRef ds:uri="65c74e97-96c5-4140-bb38-24f223e489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A59F17-F796-4774-B6C3-DF93772063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307</Words>
  <Application>Microsoft Office PowerPoint</Application>
  <PresentationFormat>Breitbild</PresentationFormat>
  <Paragraphs>35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Fetzen</vt:lpstr>
      <vt:lpstr>Informationsveranstall-tung zur Firmung 2022</vt:lpstr>
      <vt:lpstr>Agenda</vt:lpstr>
      <vt:lpstr>Was bedeutet Firmung</vt:lpstr>
      <vt:lpstr>Das sind wir….</vt:lpstr>
      <vt:lpstr>Vorstellung des diesjährigen Konzeptes </vt:lpstr>
      <vt:lpstr>Termine</vt:lpstr>
      <vt:lpstr>Gemeinsame Wochenende St. Bernward</vt:lpstr>
      <vt:lpstr>Notwendige Unterlagen  </vt:lpstr>
      <vt:lpstr>Fragen </vt:lpstr>
      <vt:lpstr>Abschluss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Informationsveranstalltung zur Firmung 2021</dc:title>
  <dc:creator>Kruse, Beate (EFAT/2)</dc:creator>
  <cp:lastModifiedBy>Angelika Löwe</cp:lastModifiedBy>
  <cp:revision>11</cp:revision>
  <dcterms:created xsi:type="dcterms:W3CDTF">2021-04-08T10:47:46Z</dcterms:created>
  <dcterms:modified xsi:type="dcterms:W3CDTF">2022-03-22T21:27:16Z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0x010100113A6CDE019D7B46A345ECAE3688E763</vt:lpwstr>
  </property>
</Properties>
</file>